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/>
              <a:t>Динамика муниципального долга Тонкинского муниципального округа, руб.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'таб. к муниц.долгу'!$B$5</c:f>
              <c:strCache>
                <c:ptCount val="1"/>
                <c:pt idx="0">
                  <c:v>Муниципальный долг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2325391366268626E-2"/>
                  <c:y val="4.09875328083989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2201594498060599E-3"/>
                  <c:y val="6.1768372703412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927606599267815E-2"/>
                  <c:y val="8.32119422572178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2045387337201167E-3"/>
                  <c:y val="8.31988188976377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93266986586114E-2"/>
                  <c:y val="8.33070866141732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9.5771148968306578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472637083903175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2089556258546619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1.0945274167806451E-2"/>
                  <c:y val="4.16666666666666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 к муниц.долгу'!$C$4:$K$4</c:f>
              <c:strCache>
                <c:ptCount val="9"/>
                <c:pt idx="0">
                  <c:v>на 01.01.2025 г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  <c:pt idx="4">
                  <c:v>на 01.05.2025 г</c:v>
                </c:pt>
                <c:pt idx="5">
                  <c:v>на 01.06.2025 г</c:v>
                </c:pt>
                <c:pt idx="6">
                  <c:v>на 01.07.2025 г</c:v>
                </c:pt>
                <c:pt idx="7">
                  <c:v>на 01.08.2025 г</c:v>
                </c:pt>
                <c:pt idx="8">
                  <c:v>на 01.09.2025 г</c:v>
                </c:pt>
              </c:strCache>
            </c:strRef>
          </c:cat>
          <c:val>
            <c:numRef>
              <c:f>'таб. к муниц.долгу'!$C$5:$K$5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9440000"/>
        <c:axId val="109441792"/>
        <c:axId val="0"/>
      </c:bar3DChart>
      <c:catAx>
        <c:axId val="1094400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 b="1">
                <a:latin typeface="Arial Narrow" pitchFamily="34" charset="0"/>
              </a:defRPr>
            </a:pPr>
            <a:endParaRPr lang="ru-RU"/>
          </a:p>
        </c:txPr>
        <c:crossAx val="109441792"/>
        <c:crosses val="autoZero"/>
        <c:auto val="1"/>
        <c:lblAlgn val="ctr"/>
        <c:lblOffset val="100"/>
        <c:noMultiLvlLbl val="0"/>
      </c:catAx>
      <c:valAx>
        <c:axId val="10944179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094400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5151000107616129E-2"/>
          <c:y val="0.9418453310946584"/>
          <c:w val="0.76944148086707986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333949"/>
              </p:ext>
            </p:extLst>
          </p:nvPr>
        </p:nvGraphicFramePr>
        <p:xfrm>
          <a:off x="35497" y="116632"/>
          <a:ext cx="9073008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29728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18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9</cp:revision>
  <dcterms:created xsi:type="dcterms:W3CDTF">2023-04-13T07:41:36Z</dcterms:created>
  <dcterms:modified xsi:type="dcterms:W3CDTF">2025-09-19T11:37:15Z</dcterms:modified>
</cp:coreProperties>
</file>